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B145BB-840C-4BD1-B644-05CF0708C839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6E17342-EA00-48B6-9C7F-BC8ED661E6BF}">
      <dgm:prSet/>
      <dgm:spPr/>
      <dgm:t>
        <a:bodyPr/>
        <a:lstStyle/>
        <a:p>
          <a:r>
            <a:rPr lang="en-US"/>
            <a:t>Đang hoàn thiện:</a:t>
          </a:r>
        </a:p>
      </dgm:t>
    </dgm:pt>
    <dgm:pt modelId="{226917A3-6699-472A-8156-4B0CED1B08B8}" type="parTrans" cxnId="{A3EAB3F8-1F3B-4D31-AEE9-49A7496A2C80}">
      <dgm:prSet/>
      <dgm:spPr/>
      <dgm:t>
        <a:bodyPr/>
        <a:lstStyle/>
        <a:p>
          <a:endParaRPr lang="en-US"/>
        </a:p>
      </dgm:t>
    </dgm:pt>
    <dgm:pt modelId="{67098FF3-58C9-460A-A2C5-89403017DF94}" type="sibTrans" cxnId="{A3EAB3F8-1F3B-4D31-AEE9-49A7496A2C80}">
      <dgm:prSet/>
      <dgm:spPr/>
      <dgm:t>
        <a:bodyPr/>
        <a:lstStyle/>
        <a:p>
          <a:endParaRPr lang="en-US"/>
        </a:p>
      </dgm:t>
    </dgm:pt>
    <dgm:pt modelId="{AD84F730-7932-47E0-9825-B49588EA989E}">
      <dgm:prSet/>
      <dgm:spPr/>
      <dgm:t>
        <a:bodyPr/>
        <a:lstStyle/>
        <a:p>
          <a:r>
            <a:rPr lang="en-US"/>
            <a:t>Enemy AI</a:t>
          </a:r>
        </a:p>
      </dgm:t>
    </dgm:pt>
    <dgm:pt modelId="{26276E84-75F3-48F9-AFE5-8EDF9967AFF7}" type="parTrans" cxnId="{05B847ED-ED47-4D6A-AE72-D625DB1CC07E}">
      <dgm:prSet/>
      <dgm:spPr/>
      <dgm:t>
        <a:bodyPr/>
        <a:lstStyle/>
        <a:p>
          <a:endParaRPr lang="en-US"/>
        </a:p>
      </dgm:t>
    </dgm:pt>
    <dgm:pt modelId="{42D18D10-D6C5-489D-BDD3-C89CC06A1A68}" type="sibTrans" cxnId="{05B847ED-ED47-4D6A-AE72-D625DB1CC07E}">
      <dgm:prSet/>
      <dgm:spPr/>
      <dgm:t>
        <a:bodyPr/>
        <a:lstStyle/>
        <a:p>
          <a:endParaRPr lang="en-US"/>
        </a:p>
      </dgm:t>
    </dgm:pt>
    <dgm:pt modelId="{8B18F698-6A54-43CB-A742-CB60C0115A35}">
      <dgm:prSet/>
      <dgm:spPr/>
      <dgm:t>
        <a:bodyPr/>
        <a:lstStyle/>
        <a:p>
          <a:r>
            <a:rPr lang="en-US"/>
            <a:t>Xem chi tiết nhân vật</a:t>
          </a:r>
        </a:p>
      </dgm:t>
    </dgm:pt>
    <dgm:pt modelId="{FAC4E004-69F8-4BC8-9F35-13640D6B7168}" type="parTrans" cxnId="{AC0BE103-BE57-464C-AAB9-7E719A76D6D4}">
      <dgm:prSet/>
      <dgm:spPr/>
      <dgm:t>
        <a:bodyPr/>
        <a:lstStyle/>
        <a:p>
          <a:endParaRPr lang="en-US"/>
        </a:p>
      </dgm:t>
    </dgm:pt>
    <dgm:pt modelId="{8E42D174-CDAC-48A8-A1D6-8D7F0C052F49}" type="sibTrans" cxnId="{AC0BE103-BE57-464C-AAB9-7E719A76D6D4}">
      <dgm:prSet/>
      <dgm:spPr/>
      <dgm:t>
        <a:bodyPr/>
        <a:lstStyle/>
        <a:p>
          <a:endParaRPr lang="en-US"/>
        </a:p>
      </dgm:t>
    </dgm:pt>
    <dgm:pt modelId="{56CABF8E-1CAC-4286-A03F-685400075D6A}">
      <dgm:prSet/>
      <dgm:spPr/>
      <dgm:t>
        <a:bodyPr/>
        <a:lstStyle/>
        <a:p>
          <a:r>
            <a:rPr lang="en-US"/>
            <a:t>Dialogue System</a:t>
          </a:r>
        </a:p>
      </dgm:t>
    </dgm:pt>
    <dgm:pt modelId="{01314711-5690-462A-B5A3-C40E6012F30E}" type="parTrans" cxnId="{BDB62C76-BB70-4498-80D0-98E238669DDA}">
      <dgm:prSet/>
      <dgm:spPr/>
      <dgm:t>
        <a:bodyPr/>
        <a:lstStyle/>
        <a:p>
          <a:endParaRPr lang="en-US"/>
        </a:p>
      </dgm:t>
    </dgm:pt>
    <dgm:pt modelId="{C3FF1CB4-B598-431D-AE06-A9A7763ADC48}" type="sibTrans" cxnId="{BDB62C76-BB70-4498-80D0-98E238669DDA}">
      <dgm:prSet/>
      <dgm:spPr/>
      <dgm:t>
        <a:bodyPr/>
        <a:lstStyle/>
        <a:p>
          <a:endParaRPr lang="en-US"/>
        </a:p>
      </dgm:t>
    </dgm:pt>
    <dgm:pt modelId="{4074D88F-A8E6-4798-8B96-DA1B6E7A1D1D}">
      <dgm:prSet/>
      <dgm:spPr/>
      <dgm:t>
        <a:bodyPr/>
        <a:lstStyle/>
        <a:p>
          <a:r>
            <a:rPr lang="en-US"/>
            <a:t>Mở rộng sau chương trình:</a:t>
          </a:r>
        </a:p>
      </dgm:t>
    </dgm:pt>
    <dgm:pt modelId="{9FB74CED-696C-47A4-BE34-EACCFBB80787}" type="parTrans" cxnId="{BBE910D0-C148-45AB-943F-111C10CA2E55}">
      <dgm:prSet/>
      <dgm:spPr/>
      <dgm:t>
        <a:bodyPr/>
        <a:lstStyle/>
        <a:p>
          <a:endParaRPr lang="en-US"/>
        </a:p>
      </dgm:t>
    </dgm:pt>
    <dgm:pt modelId="{12F13142-4561-459C-B09C-D214DAEAF739}" type="sibTrans" cxnId="{BBE910D0-C148-45AB-943F-111C10CA2E55}">
      <dgm:prSet/>
      <dgm:spPr/>
      <dgm:t>
        <a:bodyPr/>
        <a:lstStyle/>
        <a:p>
          <a:endParaRPr lang="en-US"/>
        </a:p>
      </dgm:t>
    </dgm:pt>
    <dgm:pt modelId="{E51631F7-2286-42BA-8A44-B9AC2568C276}">
      <dgm:prSet/>
      <dgm:spPr/>
      <dgm:t>
        <a:bodyPr/>
        <a:lstStyle/>
        <a:p>
          <a:r>
            <a:rPr lang="en-US"/>
            <a:t>Cốt truyện + level</a:t>
          </a:r>
        </a:p>
      </dgm:t>
    </dgm:pt>
    <dgm:pt modelId="{243E0810-7ED9-4F18-A754-D44F7E31F9A0}" type="parTrans" cxnId="{4CC02D4D-BF8C-48A2-8CA0-40B413DC3E11}">
      <dgm:prSet/>
      <dgm:spPr/>
      <dgm:t>
        <a:bodyPr/>
        <a:lstStyle/>
        <a:p>
          <a:endParaRPr lang="en-US"/>
        </a:p>
      </dgm:t>
    </dgm:pt>
    <dgm:pt modelId="{601BA9A9-A2C0-4122-9CDC-C093157928DB}" type="sibTrans" cxnId="{4CC02D4D-BF8C-48A2-8CA0-40B413DC3E11}">
      <dgm:prSet/>
      <dgm:spPr/>
      <dgm:t>
        <a:bodyPr/>
        <a:lstStyle/>
        <a:p>
          <a:endParaRPr lang="en-US"/>
        </a:p>
      </dgm:t>
    </dgm:pt>
    <dgm:pt modelId="{CB6B496A-07C2-4AB0-A40B-A68B27D02B37}">
      <dgm:prSet/>
      <dgm:spPr/>
      <dgm:t>
        <a:bodyPr/>
        <a:lstStyle/>
        <a:p>
          <a:r>
            <a:rPr lang="en-US"/>
            <a:t>Trao đổi item giữa đồng minh</a:t>
          </a:r>
        </a:p>
      </dgm:t>
    </dgm:pt>
    <dgm:pt modelId="{117E247B-F5FE-467A-BBC9-051F85B1C05D}" type="parTrans" cxnId="{6334D676-D4CA-4392-898C-4984501C5B96}">
      <dgm:prSet/>
      <dgm:spPr/>
      <dgm:t>
        <a:bodyPr/>
        <a:lstStyle/>
        <a:p>
          <a:endParaRPr lang="en-US"/>
        </a:p>
      </dgm:t>
    </dgm:pt>
    <dgm:pt modelId="{8FA9A692-6326-4225-B8EB-4B61DF8250E8}" type="sibTrans" cxnId="{6334D676-D4CA-4392-898C-4984501C5B96}">
      <dgm:prSet/>
      <dgm:spPr/>
      <dgm:t>
        <a:bodyPr/>
        <a:lstStyle/>
        <a:p>
          <a:endParaRPr lang="en-US"/>
        </a:p>
      </dgm:t>
    </dgm:pt>
    <dgm:pt modelId="{65EB3122-3661-4D4B-848D-E8F42B060C18}">
      <dgm:prSet/>
      <dgm:spPr/>
      <dgm:t>
        <a:bodyPr/>
        <a:lstStyle/>
        <a:p>
          <a:r>
            <a:rPr lang="en-US"/>
            <a:t>Planning Phase </a:t>
          </a:r>
        </a:p>
      </dgm:t>
    </dgm:pt>
    <dgm:pt modelId="{4F5EA43A-B0A7-4C49-94E4-26A50A1953D2}" type="parTrans" cxnId="{0052DD54-4E34-462D-BC96-12E94CF0D4EF}">
      <dgm:prSet/>
      <dgm:spPr/>
      <dgm:t>
        <a:bodyPr/>
        <a:lstStyle/>
        <a:p>
          <a:endParaRPr lang="en-US"/>
        </a:p>
      </dgm:t>
    </dgm:pt>
    <dgm:pt modelId="{2E32F69D-927F-4DAC-8744-E3655443ECEB}" type="sibTrans" cxnId="{0052DD54-4E34-462D-BC96-12E94CF0D4EF}">
      <dgm:prSet/>
      <dgm:spPr/>
      <dgm:t>
        <a:bodyPr/>
        <a:lstStyle/>
        <a:p>
          <a:endParaRPr lang="en-US"/>
        </a:p>
      </dgm:t>
    </dgm:pt>
    <dgm:pt modelId="{C99C296E-072B-46EC-8D38-96F1D6E7510A}" type="pres">
      <dgm:prSet presAssocID="{34B145BB-840C-4BD1-B644-05CF0708C839}" presName="linear" presStyleCnt="0">
        <dgm:presLayoutVars>
          <dgm:animLvl val="lvl"/>
          <dgm:resizeHandles val="exact"/>
        </dgm:presLayoutVars>
      </dgm:prSet>
      <dgm:spPr/>
    </dgm:pt>
    <dgm:pt modelId="{D7E60907-CFF2-4558-8436-78FDBFC7883B}" type="pres">
      <dgm:prSet presAssocID="{26E17342-EA00-48B6-9C7F-BC8ED661E6B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AABF357-7B58-4878-B45B-362DB8B3456B}" type="pres">
      <dgm:prSet presAssocID="{26E17342-EA00-48B6-9C7F-BC8ED661E6BF}" presName="childText" presStyleLbl="revTx" presStyleIdx="0" presStyleCnt="2">
        <dgm:presLayoutVars>
          <dgm:bulletEnabled val="1"/>
        </dgm:presLayoutVars>
      </dgm:prSet>
      <dgm:spPr/>
    </dgm:pt>
    <dgm:pt modelId="{A19496B5-FF10-4A64-953A-97C29068BA6F}" type="pres">
      <dgm:prSet presAssocID="{4074D88F-A8E6-4798-8B96-DA1B6E7A1D1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3E6CF99-89AE-457D-B5AA-45414C694ADD}" type="pres">
      <dgm:prSet presAssocID="{4074D88F-A8E6-4798-8B96-DA1B6E7A1D1D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E420A101-A5B1-4B0C-A73B-EBB5BEDDF4B0}" type="presOf" srcId="{4074D88F-A8E6-4798-8B96-DA1B6E7A1D1D}" destId="{A19496B5-FF10-4A64-953A-97C29068BA6F}" srcOrd="0" destOrd="0" presId="urn:microsoft.com/office/officeart/2005/8/layout/vList2"/>
    <dgm:cxn modelId="{AC0BE103-BE57-464C-AAB9-7E719A76D6D4}" srcId="{26E17342-EA00-48B6-9C7F-BC8ED661E6BF}" destId="{8B18F698-6A54-43CB-A742-CB60C0115A35}" srcOrd="1" destOrd="0" parTransId="{FAC4E004-69F8-4BC8-9F35-13640D6B7168}" sibTransId="{8E42D174-CDAC-48A8-A1D6-8D7F0C052F49}"/>
    <dgm:cxn modelId="{7C145A07-4406-4C1B-B18E-8B215D90CDBF}" type="presOf" srcId="{8B18F698-6A54-43CB-A742-CB60C0115A35}" destId="{0AABF357-7B58-4878-B45B-362DB8B3456B}" srcOrd="0" destOrd="1" presId="urn:microsoft.com/office/officeart/2005/8/layout/vList2"/>
    <dgm:cxn modelId="{42875038-FCF4-4E87-A5D8-85B3AC9B427C}" type="presOf" srcId="{26E17342-EA00-48B6-9C7F-BC8ED661E6BF}" destId="{D7E60907-CFF2-4558-8436-78FDBFC7883B}" srcOrd="0" destOrd="0" presId="urn:microsoft.com/office/officeart/2005/8/layout/vList2"/>
    <dgm:cxn modelId="{4CC02D4D-BF8C-48A2-8CA0-40B413DC3E11}" srcId="{4074D88F-A8E6-4798-8B96-DA1B6E7A1D1D}" destId="{E51631F7-2286-42BA-8A44-B9AC2568C276}" srcOrd="0" destOrd="0" parTransId="{243E0810-7ED9-4F18-A754-D44F7E31F9A0}" sibTransId="{601BA9A9-A2C0-4122-9CDC-C093157928DB}"/>
    <dgm:cxn modelId="{0052DD54-4E34-462D-BC96-12E94CF0D4EF}" srcId="{4074D88F-A8E6-4798-8B96-DA1B6E7A1D1D}" destId="{65EB3122-3661-4D4B-848D-E8F42B060C18}" srcOrd="2" destOrd="0" parTransId="{4F5EA43A-B0A7-4C49-94E4-26A50A1953D2}" sibTransId="{2E32F69D-927F-4DAC-8744-E3655443ECEB}"/>
    <dgm:cxn modelId="{BDB62C76-BB70-4498-80D0-98E238669DDA}" srcId="{26E17342-EA00-48B6-9C7F-BC8ED661E6BF}" destId="{56CABF8E-1CAC-4286-A03F-685400075D6A}" srcOrd="2" destOrd="0" parTransId="{01314711-5690-462A-B5A3-C40E6012F30E}" sibTransId="{C3FF1CB4-B598-431D-AE06-A9A7763ADC48}"/>
    <dgm:cxn modelId="{6334D676-D4CA-4392-898C-4984501C5B96}" srcId="{4074D88F-A8E6-4798-8B96-DA1B6E7A1D1D}" destId="{CB6B496A-07C2-4AB0-A40B-A68B27D02B37}" srcOrd="1" destOrd="0" parTransId="{117E247B-F5FE-467A-BBC9-051F85B1C05D}" sibTransId="{8FA9A692-6326-4225-B8EB-4B61DF8250E8}"/>
    <dgm:cxn modelId="{F0030883-63B6-47B4-A1C2-E3F857379C68}" type="presOf" srcId="{56CABF8E-1CAC-4286-A03F-685400075D6A}" destId="{0AABF357-7B58-4878-B45B-362DB8B3456B}" srcOrd="0" destOrd="2" presId="urn:microsoft.com/office/officeart/2005/8/layout/vList2"/>
    <dgm:cxn modelId="{A2BEDC85-E6CF-4F9C-B043-682B99847347}" type="presOf" srcId="{E51631F7-2286-42BA-8A44-B9AC2568C276}" destId="{73E6CF99-89AE-457D-B5AA-45414C694ADD}" srcOrd="0" destOrd="0" presId="urn:microsoft.com/office/officeart/2005/8/layout/vList2"/>
    <dgm:cxn modelId="{18A28E98-49BE-460D-AA71-FF7C3E3F869A}" type="presOf" srcId="{AD84F730-7932-47E0-9825-B49588EA989E}" destId="{0AABF357-7B58-4878-B45B-362DB8B3456B}" srcOrd="0" destOrd="0" presId="urn:microsoft.com/office/officeart/2005/8/layout/vList2"/>
    <dgm:cxn modelId="{C848C1C8-AF62-4550-9C2A-0960F394C7EE}" type="presOf" srcId="{CB6B496A-07C2-4AB0-A40B-A68B27D02B37}" destId="{73E6CF99-89AE-457D-B5AA-45414C694ADD}" srcOrd="0" destOrd="1" presId="urn:microsoft.com/office/officeart/2005/8/layout/vList2"/>
    <dgm:cxn modelId="{4E4E42CD-C9AE-435C-BEA4-0069C62FAAFD}" type="presOf" srcId="{65EB3122-3661-4D4B-848D-E8F42B060C18}" destId="{73E6CF99-89AE-457D-B5AA-45414C694ADD}" srcOrd="0" destOrd="2" presId="urn:microsoft.com/office/officeart/2005/8/layout/vList2"/>
    <dgm:cxn modelId="{BBE910D0-C148-45AB-943F-111C10CA2E55}" srcId="{34B145BB-840C-4BD1-B644-05CF0708C839}" destId="{4074D88F-A8E6-4798-8B96-DA1B6E7A1D1D}" srcOrd="1" destOrd="0" parTransId="{9FB74CED-696C-47A4-BE34-EACCFBB80787}" sibTransId="{12F13142-4561-459C-B09C-D214DAEAF739}"/>
    <dgm:cxn modelId="{EC2FEBD9-EBF5-4695-9F67-9DDA89856D91}" type="presOf" srcId="{34B145BB-840C-4BD1-B644-05CF0708C839}" destId="{C99C296E-072B-46EC-8D38-96F1D6E7510A}" srcOrd="0" destOrd="0" presId="urn:microsoft.com/office/officeart/2005/8/layout/vList2"/>
    <dgm:cxn modelId="{05B847ED-ED47-4D6A-AE72-D625DB1CC07E}" srcId="{26E17342-EA00-48B6-9C7F-BC8ED661E6BF}" destId="{AD84F730-7932-47E0-9825-B49588EA989E}" srcOrd="0" destOrd="0" parTransId="{26276E84-75F3-48F9-AFE5-8EDF9967AFF7}" sibTransId="{42D18D10-D6C5-489D-BDD3-C89CC06A1A68}"/>
    <dgm:cxn modelId="{A3EAB3F8-1F3B-4D31-AEE9-49A7496A2C80}" srcId="{34B145BB-840C-4BD1-B644-05CF0708C839}" destId="{26E17342-EA00-48B6-9C7F-BC8ED661E6BF}" srcOrd="0" destOrd="0" parTransId="{226917A3-6699-472A-8156-4B0CED1B08B8}" sibTransId="{67098FF3-58C9-460A-A2C5-89403017DF94}"/>
    <dgm:cxn modelId="{86165EAF-8BC2-47E9-80AB-30DC40657C65}" type="presParOf" srcId="{C99C296E-072B-46EC-8D38-96F1D6E7510A}" destId="{D7E60907-CFF2-4558-8436-78FDBFC7883B}" srcOrd="0" destOrd="0" presId="urn:microsoft.com/office/officeart/2005/8/layout/vList2"/>
    <dgm:cxn modelId="{10C68C5D-24DA-43B9-A6BC-4DB717087EC3}" type="presParOf" srcId="{C99C296E-072B-46EC-8D38-96F1D6E7510A}" destId="{0AABF357-7B58-4878-B45B-362DB8B3456B}" srcOrd="1" destOrd="0" presId="urn:microsoft.com/office/officeart/2005/8/layout/vList2"/>
    <dgm:cxn modelId="{A2F646AF-ACFA-421E-BFD5-1BC85E848B88}" type="presParOf" srcId="{C99C296E-072B-46EC-8D38-96F1D6E7510A}" destId="{A19496B5-FF10-4A64-953A-97C29068BA6F}" srcOrd="2" destOrd="0" presId="urn:microsoft.com/office/officeart/2005/8/layout/vList2"/>
    <dgm:cxn modelId="{26C2F41B-9B94-47E0-B6D3-56281F02FE41}" type="presParOf" srcId="{C99C296E-072B-46EC-8D38-96F1D6E7510A}" destId="{73E6CF99-89AE-457D-B5AA-45414C694ADD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E60907-CFF2-4558-8436-78FDBFC7883B}">
      <dsp:nvSpPr>
        <dsp:cNvPr id="0" name=""/>
        <dsp:cNvSpPr/>
      </dsp:nvSpPr>
      <dsp:spPr>
        <a:xfrm>
          <a:off x="0" y="49643"/>
          <a:ext cx="6263640" cy="100737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Đang hoàn thiện:</a:t>
          </a:r>
        </a:p>
      </dsp:txBody>
      <dsp:txXfrm>
        <a:off x="49176" y="98819"/>
        <a:ext cx="6165288" cy="909018"/>
      </dsp:txXfrm>
    </dsp:sp>
    <dsp:sp modelId="{0AABF357-7B58-4878-B45B-362DB8B3456B}">
      <dsp:nvSpPr>
        <dsp:cNvPr id="0" name=""/>
        <dsp:cNvSpPr/>
      </dsp:nvSpPr>
      <dsp:spPr>
        <a:xfrm>
          <a:off x="0" y="1057013"/>
          <a:ext cx="6263640" cy="1695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53340" rIns="298704" bIns="53340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300" kern="1200"/>
            <a:t>Enemy AI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300" kern="1200"/>
            <a:t>Xem chi tiết nhân vật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300" kern="1200"/>
            <a:t>Dialogue System</a:t>
          </a:r>
        </a:p>
      </dsp:txBody>
      <dsp:txXfrm>
        <a:off x="0" y="1057013"/>
        <a:ext cx="6263640" cy="1695330"/>
      </dsp:txXfrm>
    </dsp:sp>
    <dsp:sp modelId="{A19496B5-FF10-4A64-953A-97C29068BA6F}">
      <dsp:nvSpPr>
        <dsp:cNvPr id="0" name=""/>
        <dsp:cNvSpPr/>
      </dsp:nvSpPr>
      <dsp:spPr>
        <a:xfrm>
          <a:off x="0" y="2752343"/>
          <a:ext cx="6263640" cy="100737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Mở rộng sau chương trình:</a:t>
          </a:r>
        </a:p>
      </dsp:txBody>
      <dsp:txXfrm>
        <a:off x="49176" y="2801519"/>
        <a:ext cx="6165288" cy="909018"/>
      </dsp:txXfrm>
    </dsp:sp>
    <dsp:sp modelId="{73E6CF99-89AE-457D-B5AA-45414C694ADD}">
      <dsp:nvSpPr>
        <dsp:cNvPr id="0" name=""/>
        <dsp:cNvSpPr/>
      </dsp:nvSpPr>
      <dsp:spPr>
        <a:xfrm>
          <a:off x="0" y="3759714"/>
          <a:ext cx="6263640" cy="1695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53340" rIns="298704" bIns="53340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300" kern="1200"/>
            <a:t>Cốt truyện + level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300" kern="1200"/>
            <a:t>Trao đổi item giữa đồng minh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300" kern="1200"/>
            <a:t>Planning Phase </a:t>
          </a:r>
        </a:p>
      </dsp:txBody>
      <dsp:txXfrm>
        <a:off x="0" y="3759714"/>
        <a:ext cx="6263640" cy="16953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DC4F4-AD7D-4F35-995E-11B832FF1D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196AED-DFE3-4400-A5C7-753C346C3C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3B0DB6-AF5C-4232-9062-D16320E4E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78EE0-42D5-4850-AD7C-E05F61AD387D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98C7E-5A93-4BC7-A6E3-8D49BBB3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10D6E-4A0C-417B-BDC0-83B90F6A0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45110-5316-49AC-8E11-3C4915326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02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02ED8-823A-4493-8669-CD46E30B6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D31B19-69F6-43B3-B683-29A746B078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C2839-2B0D-4C77-A539-FF83F0B1B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78EE0-42D5-4850-AD7C-E05F61AD387D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F4709-781D-4302-9897-5A5EDD81E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6D5544-5E61-4B35-9319-9D9702D99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45110-5316-49AC-8E11-3C4915326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111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D1F389-76C9-4B90-AEF0-D81665073A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336FED-A1B8-4C0E-AC5B-BA45EEB2AA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BDCCF-DE7A-42A3-960D-743A948ED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78EE0-42D5-4850-AD7C-E05F61AD387D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5440B-122B-4E26-B7F5-85E214CD3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E56C0-FCBE-407B-99C9-0483E7A71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45110-5316-49AC-8E11-3C4915326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60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88C5C-9749-4E0B-A6DC-1D56C9DCB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ADA89-B761-4E46-B7AB-0D411D0E1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AC3D7-ED99-44E1-96CB-38EB2C5EA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78EE0-42D5-4850-AD7C-E05F61AD387D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5B7BE9-871C-442E-B918-6CCC77946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E531F-46D7-407E-9218-733AF6017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45110-5316-49AC-8E11-3C4915326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1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E300C-4256-4121-9C5A-EC34F2968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F6DFEB-F334-49F8-A965-0172F1563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239A5-75FE-4A4F-AB9C-9C9DCD0D2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78EE0-42D5-4850-AD7C-E05F61AD387D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10EA2-1498-499A-AC56-2701B8A1C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2E5A7-FF5D-43EB-98B4-E93A3843E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45110-5316-49AC-8E11-3C4915326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49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EB60C-3D20-4747-B798-3E05497AE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DCE2E-C9A7-472B-B638-6D8F67CC01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EBE3F4-98C6-40A4-92F9-78840F2F69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4C791D-324E-456B-8C2A-F3930C2B5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78EE0-42D5-4850-AD7C-E05F61AD387D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0E6117-B3D5-448E-80F2-8A6457052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D6BECF-31F6-4057-8B9F-3475957F6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45110-5316-49AC-8E11-3C4915326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09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5366A-8B3E-48E8-BA25-754AEA7DD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C5F09-4A4B-497F-80CC-E1A3682B7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1CAAD-8E30-4ED4-8800-BA35D6D182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E1E60-5E05-4C4D-8BB3-9703A3A462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BBE62B-E908-45AB-BD09-5445648B1D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5F4FE7-6F08-46D6-8CCF-38F903E72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78EE0-42D5-4850-AD7C-E05F61AD387D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087A70-CD6C-474C-A489-BCA6D837B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977495-4BA1-4426-A2C2-96EB5CB2A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45110-5316-49AC-8E11-3C4915326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91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3C912-D226-4646-AA4B-761692A1A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D24B33-C47E-40B7-B151-2C6D128EF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78EE0-42D5-4850-AD7C-E05F61AD387D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851341-D1A6-4D28-98BD-2628E4843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E36C42-59F2-41D0-8700-3FC78A8F9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45110-5316-49AC-8E11-3C4915326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36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F3179B-5AD3-4670-986D-1B1B659A4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78EE0-42D5-4850-AD7C-E05F61AD387D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C3489B-73EA-48DE-81F2-0F98E37E1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40426-3B91-4E88-BA71-3D523831A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45110-5316-49AC-8E11-3C4915326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997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44219-89EF-4801-AC0C-0CBF5FBE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0E332-7F18-49E4-99C6-E9004BA7A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DBC6BE-A708-45D9-A637-47275F5F4C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377D9B-16F8-4CBB-93E2-FC554F866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78EE0-42D5-4850-AD7C-E05F61AD387D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B6CAB1-B172-40F6-8695-8FF09DBAF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8138B-E8DF-4EAF-BDB7-03DCD1DC4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45110-5316-49AC-8E11-3C4915326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901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BA2C6-E456-4062-B70A-11295EDAA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E014C0-FC24-49AF-8B87-1F4DDD58A3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9D1382-884D-47CF-B14C-3888894E03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F228A1-C0EC-4B1D-87B4-5F9227871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78EE0-42D5-4850-AD7C-E05F61AD387D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5DB24D-56DF-40B5-9CAA-2572E2BEA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AF8E1B-85CF-46C2-8317-E0CD47920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45110-5316-49AC-8E11-3C4915326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67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EC1B0B-4F51-421A-8E20-04BC57F8A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A418AC-3B2D-4739-848A-C947547C9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0DE51-F846-4875-BB03-8639BA765E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78EE0-42D5-4850-AD7C-E05F61AD387D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DFBF0-F8D7-4144-A092-B254FA19F3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B09C8-2AC6-4508-8688-547E02CDB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D45110-5316-49AC-8E11-3C4915326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408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87A8EA-1B33-4657-A97D-0C7BDDF667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3" b="4185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9CA245-3FB0-41AC-BAEA-7E31FE1855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13446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Ice Emblem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DBC921-5C44-4145-80DE-6A3EC75A53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52800"/>
            <a:ext cx="9144000" cy="1904999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Vương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Tiến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Bảo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206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B25D57-3646-491A-8EB7-7E28245BF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Nội dung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3EB01-BAE5-43A7-849C-9E09A10E5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200" dirty="0"/>
              <a:t>Ý </a:t>
            </a:r>
            <a:r>
              <a:rPr lang="en-US" sz="2200" dirty="0" err="1"/>
              <a:t>tưởng</a:t>
            </a:r>
            <a:r>
              <a:rPr lang="en-US" sz="2200" dirty="0"/>
              <a:t> </a:t>
            </a:r>
          </a:p>
          <a:p>
            <a:pPr marL="514350" indent="-514350">
              <a:buAutoNum type="arabicPeriod"/>
            </a:pPr>
            <a:r>
              <a:rPr lang="en-US" sz="2200" dirty="0" err="1"/>
              <a:t>Công</a:t>
            </a:r>
            <a:r>
              <a:rPr lang="en-US" sz="2200" dirty="0"/>
              <a:t> </a:t>
            </a:r>
            <a:r>
              <a:rPr lang="en-US" sz="2200" dirty="0" err="1"/>
              <a:t>cụ</a:t>
            </a:r>
            <a:endParaRPr lang="en-US" sz="2200" dirty="0"/>
          </a:p>
          <a:p>
            <a:pPr marL="514350" indent="-514350">
              <a:buAutoNum type="arabicPeriod"/>
            </a:pPr>
            <a:r>
              <a:rPr lang="en-US" sz="2200" dirty="0" err="1"/>
              <a:t>Một</a:t>
            </a:r>
            <a:r>
              <a:rPr lang="en-US" sz="2200" dirty="0"/>
              <a:t> </a:t>
            </a:r>
            <a:r>
              <a:rPr lang="en-US" sz="2200" dirty="0" err="1"/>
              <a:t>số</a:t>
            </a:r>
            <a:r>
              <a:rPr lang="en-US" sz="2200" dirty="0"/>
              <a:t> </a:t>
            </a:r>
            <a:r>
              <a:rPr lang="en-US" sz="2200" dirty="0" err="1"/>
              <a:t>màn</a:t>
            </a:r>
            <a:r>
              <a:rPr lang="en-US" sz="2200" dirty="0"/>
              <a:t> </a:t>
            </a:r>
            <a:r>
              <a:rPr lang="en-US" sz="2200" dirty="0" err="1"/>
              <a:t>hình</a:t>
            </a:r>
            <a:r>
              <a:rPr lang="en-US" sz="2200" dirty="0"/>
              <a:t> game</a:t>
            </a:r>
          </a:p>
          <a:p>
            <a:pPr marL="514350" indent="-514350">
              <a:buAutoNum type="arabicPeriod"/>
            </a:pPr>
            <a:r>
              <a:rPr lang="en-US" sz="2200" dirty="0" err="1"/>
              <a:t>Khó</a:t>
            </a:r>
            <a:r>
              <a:rPr lang="en-US" sz="2200" dirty="0"/>
              <a:t> </a:t>
            </a:r>
            <a:r>
              <a:rPr lang="en-US" sz="2200" dirty="0" err="1"/>
              <a:t>khăn</a:t>
            </a:r>
            <a:endParaRPr lang="en-US" sz="2200" dirty="0"/>
          </a:p>
          <a:p>
            <a:pPr marL="514350" indent="-514350">
              <a:buAutoNum type="arabicPeriod"/>
            </a:pPr>
            <a:r>
              <a:rPr lang="en-US" sz="2200" dirty="0" err="1"/>
              <a:t>Tính</a:t>
            </a:r>
            <a:r>
              <a:rPr lang="en-US" sz="2200" dirty="0"/>
              <a:t> </a:t>
            </a:r>
            <a:r>
              <a:rPr lang="en-US" sz="2200" dirty="0" err="1"/>
              <a:t>năng</a:t>
            </a:r>
            <a:r>
              <a:rPr lang="en-US" sz="2200" dirty="0"/>
              <a:t> </a:t>
            </a:r>
            <a:r>
              <a:rPr lang="en-US" sz="2200" dirty="0" err="1"/>
              <a:t>mở</a:t>
            </a:r>
            <a:r>
              <a:rPr lang="en-US" sz="2200" dirty="0"/>
              <a:t> </a:t>
            </a:r>
            <a:r>
              <a:rPr lang="en-US" sz="2200" dirty="0" err="1"/>
              <a:t>rộng</a:t>
            </a:r>
            <a:endParaRPr lang="en-US" sz="2200" dirty="0"/>
          </a:p>
          <a:p>
            <a:pPr marL="514350" indent="-514350">
              <a:buAutoNum type="arabicPeriod"/>
            </a:pPr>
            <a:r>
              <a:rPr lang="en-US" sz="2200" dirty="0" err="1"/>
              <a:t>Nguồn</a:t>
            </a:r>
            <a:r>
              <a:rPr lang="en-US" sz="2200" dirty="0"/>
              <a:t> </a:t>
            </a:r>
            <a:r>
              <a:rPr lang="en-US" sz="2200" dirty="0" err="1"/>
              <a:t>tham</a:t>
            </a:r>
            <a:r>
              <a:rPr lang="en-US" sz="2200" dirty="0"/>
              <a:t> </a:t>
            </a:r>
            <a:r>
              <a:rPr lang="en-US" sz="2200" dirty="0" err="1"/>
              <a:t>khảo</a:t>
            </a:r>
            <a:endParaRPr lang="en-US" sz="2200" dirty="0"/>
          </a:p>
        </p:txBody>
      </p:sp>
      <p:pic>
        <p:nvPicPr>
          <p:cNvPr id="4" name="Picture 3" descr="A mountain with snow&#10;&#10;Description automatically generated with low confidence">
            <a:extLst>
              <a:ext uri="{FF2B5EF4-FFF2-40B4-BE49-F238E27FC236}">
                <a16:creationId xmlns:a16="http://schemas.microsoft.com/office/drawing/2014/main" id="{76191FA5-8357-496E-B8CB-6113A29D9D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76" r="12179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35729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880886B-02ED-4317-9236-CB60C22CF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C096C4-3DB9-433D-AA25-47A36C8D5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419600"/>
            <a:ext cx="10908792" cy="12039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Ý tưởng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55DBF-3DC5-44D0-9460-77FA1737C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5669280"/>
            <a:ext cx="10908792" cy="5486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Dựa trên series Fire Emblem (đặc biệt là các phần trên hệ máy GBA)</a:t>
            </a:r>
          </a:p>
        </p:txBody>
      </p:sp>
      <p:pic>
        <p:nvPicPr>
          <p:cNvPr id="4" name="Picture 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90C48420-0411-4D1E-B3DA-4B7F94EFEC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37" b="5113"/>
          <a:stretch/>
        </p:blipFill>
        <p:spPr>
          <a:xfrm>
            <a:off x="6" y="-11"/>
            <a:ext cx="6095994" cy="4194796"/>
          </a:xfrm>
          <a:custGeom>
            <a:avLst/>
            <a:gdLst/>
            <a:ahLst/>
            <a:cxnLst/>
            <a:rect l="l" t="t" r="r" b="b"/>
            <a:pathLst>
              <a:path w="6002835" h="4194796">
                <a:moveTo>
                  <a:pt x="0" y="0"/>
                </a:moveTo>
                <a:lnTo>
                  <a:pt x="5999418" y="0"/>
                </a:lnTo>
                <a:lnTo>
                  <a:pt x="5996190" y="32760"/>
                </a:lnTo>
                <a:cubicBezTo>
                  <a:pt x="5998706" y="293110"/>
                  <a:pt x="5983874" y="553460"/>
                  <a:pt x="5997116" y="813682"/>
                </a:cubicBezTo>
                <a:cubicBezTo>
                  <a:pt x="6007314" y="1015047"/>
                  <a:pt x="6000824" y="1216284"/>
                  <a:pt x="5997116" y="1417522"/>
                </a:cubicBezTo>
                <a:cubicBezTo>
                  <a:pt x="5989967" y="1803471"/>
                  <a:pt x="6000824" y="2188911"/>
                  <a:pt x="5996190" y="2574351"/>
                </a:cubicBezTo>
                <a:cubicBezTo>
                  <a:pt x="5994204" y="2745205"/>
                  <a:pt x="5996454" y="2915805"/>
                  <a:pt x="6000824" y="3086660"/>
                </a:cubicBezTo>
                <a:cubicBezTo>
                  <a:pt x="6007180" y="3330611"/>
                  <a:pt x="5997382" y="3574689"/>
                  <a:pt x="5986656" y="3818514"/>
                </a:cubicBezTo>
                <a:cubicBezTo>
                  <a:pt x="5983054" y="3885559"/>
                  <a:pt x="5982107" y="3952684"/>
                  <a:pt x="5983808" y="4019746"/>
                </a:cubicBezTo>
                <a:lnTo>
                  <a:pt x="5993788" y="4173418"/>
                </a:lnTo>
                <a:lnTo>
                  <a:pt x="5955106" y="4175101"/>
                </a:lnTo>
                <a:cubicBezTo>
                  <a:pt x="5890100" y="4175133"/>
                  <a:pt x="5825078" y="4173227"/>
                  <a:pt x="5760087" y="4171956"/>
                </a:cubicBezTo>
                <a:cubicBezTo>
                  <a:pt x="5521345" y="4167509"/>
                  <a:pt x="5282477" y="4171956"/>
                  <a:pt x="5044242" y="4149213"/>
                </a:cubicBezTo>
                <a:cubicBezTo>
                  <a:pt x="4979506" y="4143051"/>
                  <a:pt x="4914326" y="4139111"/>
                  <a:pt x="4849272" y="4139890"/>
                </a:cubicBezTo>
                <a:cubicBezTo>
                  <a:pt x="4784218" y="4140668"/>
                  <a:pt x="4719291" y="4146163"/>
                  <a:pt x="4655063" y="4158869"/>
                </a:cubicBezTo>
                <a:cubicBezTo>
                  <a:pt x="4447578" y="4199146"/>
                  <a:pt x="4239457" y="4201688"/>
                  <a:pt x="4029811" y="4185424"/>
                </a:cubicBezTo>
                <a:cubicBezTo>
                  <a:pt x="3943792" y="4178690"/>
                  <a:pt x="3857774" y="4167509"/>
                  <a:pt x="3771375" y="4169669"/>
                </a:cubicBezTo>
                <a:cubicBezTo>
                  <a:pt x="3623225" y="4173608"/>
                  <a:pt x="3474948" y="4165603"/>
                  <a:pt x="3326672" y="4167636"/>
                </a:cubicBezTo>
                <a:cubicBezTo>
                  <a:pt x="3322669" y="4168208"/>
                  <a:pt x="3318578" y="4167674"/>
                  <a:pt x="3314855" y="4166111"/>
                </a:cubicBezTo>
                <a:cubicBezTo>
                  <a:pt x="3278008" y="4140827"/>
                  <a:pt x="3237604" y="4150610"/>
                  <a:pt x="3199487" y="4157217"/>
                </a:cubicBezTo>
                <a:cubicBezTo>
                  <a:pt x="3072810" y="4179198"/>
                  <a:pt x="2946260" y="4189998"/>
                  <a:pt x="2817550" y="4172972"/>
                </a:cubicBezTo>
                <a:cubicBezTo>
                  <a:pt x="2694647" y="4155146"/>
                  <a:pt x="2569990" y="4152923"/>
                  <a:pt x="2446541" y="4166365"/>
                </a:cubicBezTo>
                <a:cubicBezTo>
                  <a:pt x="2276791" y="4186186"/>
                  <a:pt x="2107677" y="4181993"/>
                  <a:pt x="1938308" y="4166365"/>
                </a:cubicBezTo>
                <a:cubicBezTo>
                  <a:pt x="1869570" y="4160013"/>
                  <a:pt x="1799815" y="4149213"/>
                  <a:pt x="1731712" y="4165095"/>
                </a:cubicBezTo>
                <a:cubicBezTo>
                  <a:pt x="1647854" y="4184535"/>
                  <a:pt x="1564250" y="4178182"/>
                  <a:pt x="1480137" y="4173862"/>
                </a:cubicBezTo>
                <a:cubicBezTo>
                  <a:pt x="1373663" y="4168271"/>
                  <a:pt x="1267442" y="4152135"/>
                  <a:pt x="1160586" y="4164841"/>
                </a:cubicBezTo>
                <a:cubicBezTo>
                  <a:pt x="1111161" y="4170685"/>
                  <a:pt x="1062116" y="4179961"/>
                  <a:pt x="1012055" y="4177547"/>
                </a:cubicBezTo>
                <a:cubicBezTo>
                  <a:pt x="873562" y="4171194"/>
                  <a:pt x="735196" y="4163697"/>
                  <a:pt x="596449" y="4164841"/>
                </a:cubicBezTo>
                <a:cubicBezTo>
                  <a:pt x="538383" y="4165222"/>
                  <a:pt x="480699" y="4167128"/>
                  <a:pt x="422887" y="4171321"/>
                </a:cubicBezTo>
                <a:cubicBezTo>
                  <a:pt x="315015" y="4179198"/>
                  <a:pt x="207524" y="4168525"/>
                  <a:pt x="100033" y="4164714"/>
                </a:cubicBezTo>
                <a:lnTo>
                  <a:pt x="0" y="4169195"/>
                </a:lnTo>
                <a:close/>
              </a:path>
            </a:pathLst>
          </a:custGeom>
        </p:spPr>
      </p:pic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BFAD727F-E7AE-47CF-ACBA-A6AE5FB055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48" b="-3"/>
          <a:stretch/>
        </p:blipFill>
        <p:spPr>
          <a:xfrm>
            <a:off x="6019800" y="12"/>
            <a:ext cx="6172195" cy="4186171"/>
          </a:xfrm>
          <a:custGeom>
            <a:avLst/>
            <a:gdLst/>
            <a:ahLst/>
            <a:cxnLst/>
            <a:rect l="l" t="t" r="r" b="b"/>
            <a:pathLst>
              <a:path w="6009490" h="4186171">
                <a:moveTo>
                  <a:pt x="9049" y="0"/>
                </a:moveTo>
                <a:lnTo>
                  <a:pt x="6009490" y="0"/>
                </a:lnTo>
                <a:lnTo>
                  <a:pt x="6009490" y="4168273"/>
                </a:lnTo>
                <a:lnTo>
                  <a:pt x="5803951" y="4172925"/>
                </a:lnTo>
                <a:cubicBezTo>
                  <a:pt x="5729787" y="4171950"/>
                  <a:pt x="5655658" y="4168322"/>
                  <a:pt x="5581704" y="4162045"/>
                </a:cubicBezTo>
                <a:cubicBezTo>
                  <a:pt x="5474340" y="4154041"/>
                  <a:pt x="5366086" y="4142987"/>
                  <a:pt x="5259485" y="4163316"/>
                </a:cubicBezTo>
                <a:cubicBezTo>
                  <a:pt x="5142465" y="4185805"/>
                  <a:pt x="5025571" y="4185932"/>
                  <a:pt x="4907534" y="4180215"/>
                </a:cubicBezTo>
                <a:cubicBezTo>
                  <a:pt x="4806650" y="4175387"/>
                  <a:pt x="4706147" y="4149975"/>
                  <a:pt x="4604501" y="4176784"/>
                </a:cubicBezTo>
                <a:cubicBezTo>
                  <a:pt x="4594387" y="4178258"/>
                  <a:pt x="4584082" y="4177826"/>
                  <a:pt x="4574133" y="4175514"/>
                </a:cubicBezTo>
                <a:cubicBezTo>
                  <a:pt x="4462958" y="4160140"/>
                  <a:pt x="4351020" y="4172718"/>
                  <a:pt x="4239463" y="4168398"/>
                </a:cubicBezTo>
                <a:cubicBezTo>
                  <a:pt x="4188005" y="4166365"/>
                  <a:pt x="4135530" y="4167509"/>
                  <a:pt x="4084706" y="4162045"/>
                </a:cubicBezTo>
                <a:cubicBezTo>
                  <a:pt x="3968067" y="4149594"/>
                  <a:pt x="3851682" y="4142987"/>
                  <a:pt x="3736314" y="4172337"/>
                </a:cubicBezTo>
                <a:cubicBezTo>
                  <a:pt x="3702643" y="4180253"/>
                  <a:pt x="3668235" y="4184509"/>
                  <a:pt x="3633650" y="4185043"/>
                </a:cubicBezTo>
                <a:cubicBezTo>
                  <a:pt x="3520696" y="4189109"/>
                  <a:pt x="3408122" y="4181358"/>
                  <a:pt x="3295549" y="4175005"/>
                </a:cubicBezTo>
                <a:cubicBezTo>
                  <a:pt x="3217408" y="4170558"/>
                  <a:pt x="3139394" y="4160902"/>
                  <a:pt x="3061127" y="4169034"/>
                </a:cubicBezTo>
                <a:cubicBezTo>
                  <a:pt x="3015640" y="4173735"/>
                  <a:pt x="2969772" y="4173735"/>
                  <a:pt x="2924285" y="4169034"/>
                </a:cubicBezTo>
                <a:cubicBezTo>
                  <a:pt x="2840452" y="4159212"/>
                  <a:pt x="2755870" y="4157382"/>
                  <a:pt x="2671694" y="4163570"/>
                </a:cubicBezTo>
                <a:cubicBezTo>
                  <a:pt x="2546033" y="4174370"/>
                  <a:pt x="2420500" y="4183391"/>
                  <a:pt x="2294459" y="4166238"/>
                </a:cubicBezTo>
                <a:cubicBezTo>
                  <a:pt x="2222976" y="4155006"/>
                  <a:pt x="2150298" y="4153685"/>
                  <a:pt x="2078460" y="4162300"/>
                </a:cubicBezTo>
                <a:cubicBezTo>
                  <a:pt x="1907313" y="4186314"/>
                  <a:pt x="1735785" y="4178563"/>
                  <a:pt x="1564257" y="4168653"/>
                </a:cubicBezTo>
                <a:cubicBezTo>
                  <a:pt x="1449650" y="4161918"/>
                  <a:pt x="1334536" y="4149594"/>
                  <a:pt x="1220183" y="4165857"/>
                </a:cubicBezTo>
                <a:cubicBezTo>
                  <a:pt x="1074321" y="4186186"/>
                  <a:pt x="928331" y="4179452"/>
                  <a:pt x="782087" y="4173481"/>
                </a:cubicBezTo>
                <a:cubicBezTo>
                  <a:pt x="674723" y="4169034"/>
                  <a:pt x="567232" y="4155565"/>
                  <a:pt x="459614" y="4172210"/>
                </a:cubicBezTo>
                <a:cubicBezTo>
                  <a:pt x="448535" y="4173722"/>
                  <a:pt x="437265" y="4172591"/>
                  <a:pt x="426706" y="4168907"/>
                </a:cubicBezTo>
                <a:cubicBezTo>
                  <a:pt x="385869" y="4155464"/>
                  <a:pt x="342085" y="4153660"/>
                  <a:pt x="300283" y="4163697"/>
                </a:cubicBezTo>
                <a:cubicBezTo>
                  <a:pt x="223159" y="4180596"/>
                  <a:pt x="146162" y="4187965"/>
                  <a:pt x="67640" y="4172591"/>
                </a:cubicBezTo>
                <a:lnTo>
                  <a:pt x="14015" y="4169393"/>
                </a:lnTo>
                <a:lnTo>
                  <a:pt x="28554" y="3856095"/>
                </a:lnTo>
                <a:cubicBezTo>
                  <a:pt x="30458" y="3735660"/>
                  <a:pt x="27412" y="3615306"/>
                  <a:pt x="15626" y="3495237"/>
                </a:cubicBezTo>
                <a:cubicBezTo>
                  <a:pt x="-847" y="3348740"/>
                  <a:pt x="-4304" y="3201174"/>
                  <a:pt x="5296" y="3054118"/>
                </a:cubicBezTo>
                <a:cubicBezTo>
                  <a:pt x="11786" y="2969961"/>
                  <a:pt x="18539" y="2885804"/>
                  <a:pt x="22776" y="2801522"/>
                </a:cubicBezTo>
                <a:cubicBezTo>
                  <a:pt x="28180" y="2681630"/>
                  <a:pt x="25173" y="2561524"/>
                  <a:pt x="13771" y="2442014"/>
                </a:cubicBezTo>
                <a:cubicBezTo>
                  <a:pt x="4237" y="2350879"/>
                  <a:pt x="3177" y="2259120"/>
                  <a:pt x="10593" y="2167807"/>
                </a:cubicBezTo>
                <a:cubicBezTo>
                  <a:pt x="25690" y="2012336"/>
                  <a:pt x="9931" y="1856863"/>
                  <a:pt x="5032" y="1701516"/>
                </a:cubicBezTo>
                <a:cubicBezTo>
                  <a:pt x="-3577" y="1415742"/>
                  <a:pt x="20393" y="1130095"/>
                  <a:pt x="9666" y="844320"/>
                </a:cubicBezTo>
                <a:cubicBezTo>
                  <a:pt x="3841" y="702958"/>
                  <a:pt x="16420" y="561723"/>
                  <a:pt x="9666" y="420361"/>
                </a:cubicBezTo>
                <a:cubicBezTo>
                  <a:pt x="4105" y="319805"/>
                  <a:pt x="397" y="219250"/>
                  <a:pt x="4105" y="118568"/>
                </a:cubicBezTo>
                <a:cubicBezTo>
                  <a:pt x="5164" y="91109"/>
                  <a:pt x="5826" y="63523"/>
                  <a:pt x="9534" y="36446"/>
                </a:cubicBezTo>
                <a:close/>
              </a:path>
            </a:pathLst>
          </a:custGeom>
        </p:spPr>
      </p:pic>
      <p:sp>
        <p:nvSpPr>
          <p:cNvPr id="12" name="sketch line">
            <a:extLst>
              <a:ext uri="{FF2B5EF4-FFF2-40B4-BE49-F238E27FC236}">
                <a16:creationId xmlns:a16="http://schemas.microsoft.com/office/drawing/2014/main" id="{28C31856-6ABF-41FD-B683-B06E5FFF9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8439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51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FF0891-AD10-4B81-A9F5-37797EB21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Menu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43E2C9-9BEC-4B7E-A43C-5C8334C46C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563"/>
          <a:stretch/>
        </p:blipFill>
        <p:spPr>
          <a:xfrm>
            <a:off x="4654296" y="923925"/>
            <a:ext cx="7214616" cy="523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742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043AE4-0071-4EE4-B858-FCA485A6F3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59" t="6528" r="15781" b="4600"/>
          <a:stretch/>
        </p:blipFill>
        <p:spPr>
          <a:xfrm>
            <a:off x="6096000" y="2403475"/>
            <a:ext cx="4970463" cy="3616325"/>
          </a:xfrm>
          <a:prstGeom prst="rect">
            <a:avLst/>
          </a:prstGeom>
        </p:spPr>
      </p:pic>
      <p:pic>
        <p:nvPicPr>
          <p:cNvPr id="9" name="Content Placeholder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19F033BB-A234-4E06-A2B5-9A808BA0F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013"/>
          <a:stretch/>
        </p:blipFill>
        <p:spPr>
          <a:xfrm>
            <a:off x="993775" y="2403475"/>
            <a:ext cx="4984750" cy="36163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FEA956-6B8D-4818-AD6A-D16A3DF03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Level Map</a:t>
            </a:r>
          </a:p>
        </p:txBody>
      </p:sp>
    </p:spTree>
    <p:extLst>
      <p:ext uri="{BB962C8B-B14F-4D97-AF65-F5344CB8AC3E}">
        <p14:creationId xmlns:p14="http://schemas.microsoft.com/office/powerpoint/2010/main" val="3921433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7643BCC-9635-483A-824F-86342BA51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50"/>
          <a:stretch/>
        </p:blipFill>
        <p:spPr>
          <a:xfrm>
            <a:off x="1182688" y="2384425"/>
            <a:ext cx="4773613" cy="3616325"/>
          </a:xfrm>
          <a:prstGeom prst="rect">
            <a:avLst/>
          </a:prstGeom>
        </p:spPr>
      </p:pic>
      <p:pic>
        <p:nvPicPr>
          <p:cNvPr id="7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BCB75227-D321-4D66-A8D4-997FF725C2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232"/>
          <a:stretch/>
        </p:blipFill>
        <p:spPr>
          <a:xfrm>
            <a:off x="6022975" y="2384425"/>
            <a:ext cx="4984750" cy="361632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E8C330-F700-496F-987C-3D2AF5D4B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Battle Screen</a:t>
            </a:r>
          </a:p>
        </p:txBody>
      </p:sp>
    </p:spTree>
    <p:extLst>
      <p:ext uri="{BB962C8B-B14F-4D97-AF65-F5344CB8AC3E}">
        <p14:creationId xmlns:p14="http://schemas.microsoft.com/office/powerpoint/2010/main" val="2534806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1A5D02-AFAE-4479-BD33-51C396E3FF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164919-9DB7-4403-AB54-645159212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Khó khăn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69EEA-917C-42BC-8EEF-FB52FF3BF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n-US" sz="1800"/>
              <a:t>Khó khăn về mặt thời gian do đề tài phức tạp hơn dự đoán</a:t>
            </a:r>
          </a:p>
          <a:p>
            <a:r>
              <a:rPr lang="en-US" sz="1800"/>
              <a:t>Chưa biết hết mọi thứ về framework nên không tận dụng được hết công cụ</a:t>
            </a:r>
          </a:p>
        </p:txBody>
      </p:sp>
    </p:spTree>
    <p:extLst>
      <p:ext uri="{BB962C8B-B14F-4D97-AF65-F5344CB8AC3E}">
        <p14:creationId xmlns:p14="http://schemas.microsoft.com/office/powerpoint/2010/main" val="3269931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9B5B9F-D3F5-4B65-8314-0B809D775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Tính năng mở rộng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BB7E6C8-D998-2892-605F-6DE72D654A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3253906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7356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EF54F4-ECB9-4D61-9D93-6E926A361A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052" b="769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783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114</Words>
  <Application>Microsoft Office PowerPoint</Application>
  <PresentationFormat>Widescreen</PresentationFormat>
  <Paragraphs>26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Ice Emblem</vt:lpstr>
      <vt:lpstr>Nội dung</vt:lpstr>
      <vt:lpstr>Ý tưởng</vt:lpstr>
      <vt:lpstr>Menu</vt:lpstr>
      <vt:lpstr>Level Map</vt:lpstr>
      <vt:lpstr>Battle Screen</vt:lpstr>
      <vt:lpstr>Khó khăn</vt:lpstr>
      <vt:lpstr>Tính năng mở rộng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Ice Emblem</dc:title>
  <dc:creator>VUONG TIEN BAO 20193991</dc:creator>
  <cp:lastModifiedBy>VUONG TIEN BAO 20193991</cp:lastModifiedBy>
  <cp:revision>7</cp:revision>
  <dcterms:created xsi:type="dcterms:W3CDTF">2022-04-13T00:34:19Z</dcterms:created>
  <dcterms:modified xsi:type="dcterms:W3CDTF">2022-04-13T00:57:36Z</dcterms:modified>
</cp:coreProperties>
</file>